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76E3CB-076D-46B5-8628-B03F9EEBF134}" type="datetimeFigureOut">
              <a:rPr lang="en-NZ" smtClean="0"/>
              <a:t>18/06/2013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5FD75C-7A96-4F0E-96E5-A311EE52D51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27417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D75C-7A96-4F0E-96E5-A311EE52D51D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494066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D75C-7A96-4F0E-96E5-A311EE52D51D}" type="slidenum">
              <a:rPr lang="en-NZ" smtClean="0"/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8971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D75C-7A96-4F0E-96E5-A311EE52D51D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10652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D75C-7A96-4F0E-96E5-A311EE52D51D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310500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D75C-7A96-4F0E-96E5-A311EE52D51D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559080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D75C-7A96-4F0E-96E5-A311EE52D51D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468567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D75C-7A96-4F0E-96E5-A311EE52D51D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562443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D75C-7A96-4F0E-96E5-A311EE52D51D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715671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D75C-7A96-4F0E-96E5-A311EE52D51D}" type="slidenum">
              <a:rPr lang="en-NZ" smtClean="0"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517335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D75C-7A96-4F0E-96E5-A311EE52D51D}" type="slidenum">
              <a:rPr lang="en-NZ" smtClean="0"/>
              <a:t>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52339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1928-0C56-4724-9FA1-7F705E25D2D8}" type="datetimeFigureOut">
              <a:rPr lang="en-NZ" smtClean="0"/>
              <a:t>18/06/2013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EC351-208A-4D14-A848-B542EC304F5D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1928-0C56-4724-9FA1-7F705E25D2D8}" type="datetimeFigureOut">
              <a:rPr lang="en-NZ" smtClean="0"/>
              <a:t>18/06/2013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EC351-208A-4D14-A848-B542EC304F5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1928-0C56-4724-9FA1-7F705E25D2D8}" type="datetimeFigureOut">
              <a:rPr lang="en-NZ" smtClean="0"/>
              <a:t>18/06/2013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EC351-208A-4D14-A848-B542EC304F5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1928-0C56-4724-9FA1-7F705E25D2D8}" type="datetimeFigureOut">
              <a:rPr lang="en-NZ" smtClean="0"/>
              <a:t>18/06/2013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EC351-208A-4D14-A848-B542EC304F5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1928-0C56-4724-9FA1-7F705E25D2D8}" type="datetimeFigureOut">
              <a:rPr lang="en-NZ" smtClean="0"/>
              <a:t>18/06/2013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EC351-208A-4D14-A848-B542EC304F5D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1928-0C56-4724-9FA1-7F705E25D2D8}" type="datetimeFigureOut">
              <a:rPr lang="en-NZ" smtClean="0"/>
              <a:t>18/06/2013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EC351-208A-4D14-A848-B542EC304F5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1928-0C56-4724-9FA1-7F705E25D2D8}" type="datetimeFigureOut">
              <a:rPr lang="en-NZ" smtClean="0"/>
              <a:t>18/06/2013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EC351-208A-4D14-A848-B542EC304F5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1928-0C56-4724-9FA1-7F705E25D2D8}" type="datetimeFigureOut">
              <a:rPr lang="en-NZ" smtClean="0"/>
              <a:t>18/06/2013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EC351-208A-4D14-A848-B542EC304F5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1928-0C56-4724-9FA1-7F705E25D2D8}" type="datetimeFigureOut">
              <a:rPr lang="en-NZ" smtClean="0"/>
              <a:t>18/06/2013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EC351-208A-4D14-A848-B542EC304F5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1928-0C56-4724-9FA1-7F705E25D2D8}" type="datetimeFigureOut">
              <a:rPr lang="en-NZ" smtClean="0"/>
              <a:t>18/06/2013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EC351-208A-4D14-A848-B542EC304F5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1928-0C56-4724-9FA1-7F705E25D2D8}" type="datetimeFigureOut">
              <a:rPr lang="en-NZ" smtClean="0"/>
              <a:t>18/06/2013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17EC351-208A-4D14-A848-B542EC304F5D}" type="slidenum">
              <a:rPr lang="en-NZ" smtClean="0"/>
              <a:t>‹#›</a:t>
            </a:fld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BAF1928-0C56-4724-9FA1-7F705E25D2D8}" type="datetimeFigureOut">
              <a:rPr lang="en-NZ" smtClean="0"/>
              <a:t>18/06/2013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17EC351-208A-4D14-A848-B542EC304F5D}" type="slidenum">
              <a:rPr lang="en-NZ" smtClean="0"/>
              <a:t>‹#›</a:t>
            </a:fld>
            <a:endParaRPr lang="en-N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9792" y="0"/>
            <a:ext cx="3456384" cy="964704"/>
          </a:xfrm>
        </p:spPr>
        <p:txBody>
          <a:bodyPr/>
          <a:lstStyle/>
          <a:p>
            <a:r>
              <a:rPr lang="en-NZ" dirty="0" smtClean="0"/>
              <a:t>MATARIKI</a:t>
            </a:r>
            <a:endParaRPr lang="en-NZ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8" y="980728"/>
            <a:ext cx="9144000" cy="5877272"/>
          </a:xfrm>
          <a:prstGeom prst="rect">
            <a:avLst/>
          </a:prstGeom>
        </p:spPr>
      </p:pic>
      <p:pic>
        <p:nvPicPr>
          <p:cNvPr id="5" name="02 Whakatongo Ki Te Reo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534400" y="-2738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998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8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When do the seven sisters come in the sky?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4000" dirty="0" smtClean="0"/>
              <a:t>They will come on any day or year.</a:t>
            </a:r>
            <a:endParaRPr lang="en-NZ" sz="4000" dirty="0"/>
          </a:p>
        </p:txBody>
      </p:sp>
    </p:spTree>
    <p:extLst>
      <p:ext uri="{BB962C8B-B14F-4D97-AF65-F5344CB8AC3E}">
        <p14:creationId xmlns:p14="http://schemas.microsoft.com/office/powerpoint/2010/main" val="67010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How do people celebrate MATARIKI?</a:t>
            </a:r>
            <a:endParaRPr lang="en-NZ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9108504" cy="3429000"/>
          </a:xfrm>
        </p:spPr>
      </p:pic>
      <p:sp>
        <p:nvSpPr>
          <p:cNvPr id="3" name="TextBox 2"/>
          <p:cNvSpPr txBox="1"/>
          <p:nvPr/>
        </p:nvSpPr>
        <p:spPr>
          <a:xfrm>
            <a:off x="251520" y="2248535"/>
            <a:ext cx="8676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/>
              <a:t>This is how many people  can celebrate  </a:t>
            </a:r>
            <a:endParaRPr lang="en-NZ" sz="4000" dirty="0"/>
          </a:p>
        </p:txBody>
      </p:sp>
    </p:spTree>
    <p:extLst>
      <p:ext uri="{BB962C8B-B14F-4D97-AF65-F5344CB8AC3E}">
        <p14:creationId xmlns:p14="http://schemas.microsoft.com/office/powerpoint/2010/main" val="330128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When is MATARIKI?</a:t>
            </a:r>
            <a:endParaRPr lang="en-NZ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79810"/>
            <a:ext cx="9144000" cy="4305574"/>
          </a:xfrm>
        </p:spPr>
      </p:pic>
      <p:sp>
        <p:nvSpPr>
          <p:cNvPr id="3" name="TextBox 2"/>
          <p:cNvSpPr txBox="1"/>
          <p:nvPr/>
        </p:nvSpPr>
        <p:spPr>
          <a:xfrm>
            <a:off x="323528" y="1556792"/>
            <a:ext cx="853244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500" dirty="0" smtClean="0"/>
              <a:t>MATARIKI is on June the 10</a:t>
            </a:r>
            <a:r>
              <a:rPr lang="en-NZ" sz="4500" baseline="30000" dirty="0" smtClean="0"/>
              <a:t>th</a:t>
            </a:r>
            <a:r>
              <a:rPr lang="en-NZ" sz="4500" dirty="0" smtClean="0"/>
              <a:t>.</a:t>
            </a:r>
            <a:endParaRPr lang="en-NZ" sz="4500" dirty="0"/>
          </a:p>
        </p:txBody>
      </p:sp>
    </p:spTree>
    <p:extLst>
      <p:ext uri="{BB962C8B-B14F-4D97-AF65-F5344CB8AC3E}">
        <p14:creationId xmlns:p14="http://schemas.microsoft.com/office/powerpoint/2010/main" val="68031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What </a:t>
            </a:r>
            <a:r>
              <a:rPr lang="en-NZ" dirty="0" smtClean="0"/>
              <a:t>are two names of </a:t>
            </a:r>
            <a:r>
              <a:rPr lang="en-NZ" dirty="0" smtClean="0"/>
              <a:t>the </a:t>
            </a:r>
            <a:r>
              <a:rPr lang="en-NZ" dirty="0" smtClean="0"/>
              <a:t>sisters </a:t>
            </a:r>
            <a:r>
              <a:rPr lang="en-NZ" dirty="0" smtClean="0"/>
              <a:t>names?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136904" cy="4536504"/>
          </a:xfrm>
        </p:spPr>
        <p:txBody>
          <a:bodyPr/>
          <a:lstStyle/>
          <a:p>
            <a:r>
              <a:rPr lang="en-NZ" sz="4000" dirty="0" smtClean="0"/>
              <a:t>WAIT</a:t>
            </a:r>
          </a:p>
          <a:p>
            <a:r>
              <a:rPr lang="en-NZ" sz="4000" dirty="0" smtClean="0"/>
              <a:t>WAITA</a:t>
            </a:r>
            <a:endParaRPr lang="en-NZ" sz="4000" dirty="0" smtClean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049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Who is the seven sisters?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4000" dirty="0" smtClean="0"/>
              <a:t>The seven stars.</a:t>
            </a:r>
            <a:endParaRPr lang="en-NZ" sz="4000" dirty="0"/>
          </a:p>
        </p:txBody>
      </p:sp>
    </p:spTree>
    <p:extLst>
      <p:ext uri="{BB962C8B-B14F-4D97-AF65-F5344CB8AC3E}">
        <p14:creationId xmlns:p14="http://schemas.microsoft.com/office/powerpoint/2010/main" val="67209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Who made MATARIKI?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4000" dirty="0" smtClean="0"/>
              <a:t>The eyes of </a:t>
            </a:r>
            <a:r>
              <a:rPr lang="en-NZ" sz="4000" dirty="0" smtClean="0"/>
              <a:t>gods made MATARIKI.</a:t>
            </a:r>
            <a:endParaRPr lang="en-NZ" sz="4000" dirty="0"/>
          </a:p>
        </p:txBody>
      </p:sp>
    </p:spTree>
    <p:extLst>
      <p:ext uri="{BB962C8B-B14F-4D97-AF65-F5344CB8AC3E}">
        <p14:creationId xmlns:p14="http://schemas.microsoft.com/office/powerpoint/2010/main" val="357169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Why is MATARIKI special?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4000" dirty="0" smtClean="0"/>
              <a:t>MATARIKI is special because when the gods made MATARIKI .It was the most </a:t>
            </a:r>
            <a:r>
              <a:rPr lang="en-NZ" sz="4000" dirty="0" err="1" smtClean="0"/>
              <a:t>perefect</a:t>
            </a:r>
            <a:r>
              <a:rPr lang="en-NZ" sz="4000" dirty="0" smtClean="0"/>
              <a:t>  thing of any ones life.</a:t>
            </a:r>
            <a:endParaRPr lang="en-NZ" sz="4000" dirty="0"/>
          </a:p>
        </p:txBody>
      </p:sp>
    </p:spTree>
    <p:extLst>
      <p:ext uri="{BB962C8B-B14F-4D97-AF65-F5344CB8AC3E}">
        <p14:creationId xmlns:p14="http://schemas.microsoft.com/office/powerpoint/2010/main" val="418491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When </a:t>
            </a:r>
            <a:r>
              <a:rPr lang="en-NZ" dirty="0" smtClean="0"/>
              <a:t>does MATARIKI start?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4000" dirty="0" smtClean="0"/>
              <a:t>MATARIKI is on Monday th</a:t>
            </a:r>
            <a:r>
              <a:rPr lang="en-NZ" sz="4000" dirty="0" smtClean="0"/>
              <a:t>e 10</a:t>
            </a:r>
            <a:r>
              <a:rPr lang="en-NZ" sz="4000" baseline="30000" dirty="0" smtClean="0"/>
              <a:t>th</a:t>
            </a:r>
            <a:r>
              <a:rPr lang="en-NZ" sz="4000" dirty="0" smtClean="0"/>
              <a:t> of June.</a:t>
            </a:r>
            <a:endParaRPr lang="en-NZ" sz="4000" dirty="0"/>
          </a:p>
        </p:txBody>
      </p:sp>
    </p:spTree>
    <p:extLst>
      <p:ext uri="{BB962C8B-B14F-4D97-AF65-F5344CB8AC3E}">
        <p14:creationId xmlns:p14="http://schemas.microsoft.com/office/powerpoint/2010/main" val="256913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820472" cy="1143000"/>
          </a:xfrm>
        </p:spPr>
        <p:txBody>
          <a:bodyPr>
            <a:normAutofit fontScale="90000"/>
          </a:bodyPr>
          <a:lstStyle/>
          <a:p>
            <a:pPr algn="r"/>
            <a:r>
              <a:rPr lang="en-NZ" dirty="0" smtClean="0"/>
              <a:t>How do you know about MATAIKI?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4000" dirty="0" smtClean="0"/>
              <a:t>The things that I know about MATARIKI is when the eyes of gods made MATARIKI.</a:t>
            </a:r>
            <a:endParaRPr lang="en-NZ" sz="4000" dirty="0"/>
          </a:p>
        </p:txBody>
      </p:sp>
    </p:spTree>
    <p:extLst>
      <p:ext uri="{BB962C8B-B14F-4D97-AF65-F5344CB8AC3E}">
        <p14:creationId xmlns:p14="http://schemas.microsoft.com/office/powerpoint/2010/main" val="234379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231</TotalTime>
  <Words>149</Words>
  <Application>Microsoft Office PowerPoint</Application>
  <PresentationFormat>On-screen Show (4:3)</PresentationFormat>
  <Paragraphs>30</Paragraphs>
  <Slides>10</Slides>
  <Notes>10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MATARIKI</vt:lpstr>
      <vt:lpstr>How do people celebrate MATARIKI?</vt:lpstr>
      <vt:lpstr>When is MATARIKI?</vt:lpstr>
      <vt:lpstr>What are two names of the sisters names?</vt:lpstr>
      <vt:lpstr>Who is the seven sisters?</vt:lpstr>
      <vt:lpstr>Who made MATARIKI?</vt:lpstr>
      <vt:lpstr>Why is MATARIKI special?</vt:lpstr>
      <vt:lpstr>When does MATARIKI start?</vt:lpstr>
      <vt:lpstr>How do you know about MATAIKI?</vt:lpstr>
      <vt:lpstr>When do the seven sisters come in the sky?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Whitioras MATARIKI</dc:title>
  <dc:creator>kasanita</dc:creator>
  <cp:lastModifiedBy>PNSE1</cp:lastModifiedBy>
  <cp:revision>25</cp:revision>
  <dcterms:created xsi:type="dcterms:W3CDTF">2013-06-04T02:14:06Z</dcterms:created>
  <dcterms:modified xsi:type="dcterms:W3CDTF">2013-06-18T02:20:45Z</dcterms:modified>
</cp:coreProperties>
</file>